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241ebe725d94f51" /><Relationship Type="http://schemas.openxmlformats.org/officeDocument/2006/relationships/extended-properties" Target="/docProps/app.xml" Id="R452da097f44b4f42" /><Relationship Type="http://schemas.openxmlformats.org/officeDocument/2006/relationships/officeDocument" Target="/ppt/presentation.xml" Id="Ra18e9027b6354cb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a515eacc51c467a"/>
  </p:sldMasterIdLst>
  <p:notesMasterIdLst>
    <p:notesMasterId xmlns:r="http://schemas.openxmlformats.org/officeDocument/2006/relationships" r:id="R315d5f90c91b45b3"/>
  </p:notesMasterIdLst>
  <p:sldIdLst>
    <p:sldId xmlns:r="http://schemas.openxmlformats.org/officeDocument/2006/relationships" id="256" r:id="R681d5b7e395a4071"/>
    <p:sldId xmlns:r="http://schemas.openxmlformats.org/officeDocument/2006/relationships" id="257" r:id="Rbfbdd604a93840dc"/>
    <p:sldId xmlns:r="http://schemas.openxmlformats.org/officeDocument/2006/relationships" id="258" r:id="Re18e02ed7d974132"/>
    <p:sldId xmlns:r="http://schemas.openxmlformats.org/officeDocument/2006/relationships" id="259" r:id="R647618a2efc64c59"/>
    <p:sldId xmlns:r="http://schemas.openxmlformats.org/officeDocument/2006/relationships" id="260" r:id="R731e96e2c45a498c"/>
    <p:sldId xmlns:r="http://schemas.openxmlformats.org/officeDocument/2006/relationships" id="261" r:id="R6c173499516e48ae"/>
    <p:sldId xmlns:r="http://schemas.openxmlformats.org/officeDocument/2006/relationships" id="262" r:id="R39ccf310af1244d7"/>
    <p:sldId xmlns:r="http://schemas.openxmlformats.org/officeDocument/2006/relationships" id="263" r:id="R740fd8527a4e43d5"/>
    <p:sldId xmlns:r="http://schemas.openxmlformats.org/officeDocument/2006/relationships" id="264" r:id="Rdba58e04456d4edd"/>
    <p:sldId xmlns:r="http://schemas.openxmlformats.org/officeDocument/2006/relationships" id="265" r:id="R8c4078d1295e488e"/>
    <p:sldId xmlns:r="http://schemas.openxmlformats.org/officeDocument/2006/relationships" id="266" r:id="R206f22e3dcd14205"/>
    <p:sldId xmlns:r="http://schemas.openxmlformats.org/officeDocument/2006/relationships" id="267" r:id="Rff4a09cb680c41ba"/>
    <p:sldId xmlns:r="http://schemas.openxmlformats.org/officeDocument/2006/relationships" id="268" r:id="R0a8430a7eeb247a2"/>
  </p:sldIdLst>
  <p:sldSz cx="16256000" cy="9144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6762d4412614c39" /><Relationship Type="http://schemas.openxmlformats.org/officeDocument/2006/relationships/slideMaster" Target="/ppt/slideMasters/slideMaster1.xml" Id="Rfa515eacc51c467a" /><Relationship Type="http://schemas.openxmlformats.org/officeDocument/2006/relationships/notesMaster" Target="/ppt/notesMasters/notesMaster1.xml" Id="R315d5f90c91b45b3" /><Relationship Type="http://schemas.openxmlformats.org/officeDocument/2006/relationships/presProps" Target="/ppt/presProps.xml" Id="Ra0308e320e304425" /><Relationship Type="http://schemas.openxmlformats.org/officeDocument/2006/relationships/viewProps" Target="/ppt/viewProps.xml" Id="R64876730ee3143fa" /><Relationship Type="http://schemas.openxmlformats.org/officeDocument/2006/relationships/tableStyles" Target="/ppt/tableStyles.xml" Id="Rdfd97389879d435c" /><Relationship Type="http://schemas.openxmlformats.org/officeDocument/2006/relationships/slide" Target="/ppt/slides/slide1.xml" Id="R681d5b7e395a4071" /><Relationship Type="http://schemas.openxmlformats.org/officeDocument/2006/relationships/slide" Target="/ppt/slides/slide2.xml" Id="Rbfbdd604a93840dc" /><Relationship Type="http://schemas.openxmlformats.org/officeDocument/2006/relationships/slide" Target="/ppt/slides/slide3.xml" Id="Re18e02ed7d974132" /><Relationship Type="http://schemas.openxmlformats.org/officeDocument/2006/relationships/slide" Target="/ppt/slides/slide4.xml" Id="R647618a2efc64c59" /><Relationship Type="http://schemas.openxmlformats.org/officeDocument/2006/relationships/slide" Target="/ppt/slides/slide5.xml" Id="R731e96e2c45a498c" /><Relationship Type="http://schemas.openxmlformats.org/officeDocument/2006/relationships/slide" Target="/ppt/slides/slide6.xml" Id="R6c173499516e48ae" /><Relationship Type="http://schemas.openxmlformats.org/officeDocument/2006/relationships/slide" Target="/ppt/slides/slide7.xml" Id="R39ccf310af1244d7" /><Relationship Type="http://schemas.openxmlformats.org/officeDocument/2006/relationships/slide" Target="/ppt/slides/slide8.xml" Id="R740fd8527a4e43d5" /><Relationship Type="http://schemas.openxmlformats.org/officeDocument/2006/relationships/slide" Target="/ppt/slides/slide9.xml" Id="Rdba58e04456d4edd" /><Relationship Type="http://schemas.openxmlformats.org/officeDocument/2006/relationships/slide" Target="/ppt/slides/slide10.xml" Id="R8c4078d1295e488e" /><Relationship Type="http://schemas.openxmlformats.org/officeDocument/2006/relationships/slide" Target="/ppt/slides/slide11.xml" Id="R206f22e3dcd14205" /><Relationship Type="http://schemas.openxmlformats.org/officeDocument/2006/relationships/slide" Target="/ppt/slides/slide12.xml" Id="Rff4a09cb680c41ba" /><Relationship Type="http://schemas.openxmlformats.org/officeDocument/2006/relationships/slide" Target="/ppt/slides/slide13.xml" Id="R0a8430a7eeb247a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1ea8e14d413404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53ffe63693e46cd" /><Relationship Type="http://schemas.openxmlformats.org/officeDocument/2006/relationships/notesMaster" Target="/ppt/notesMasters/notesMaster1.xml" Id="Re5c1db7f61ac406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70170615c184706" /><Relationship Type="http://schemas.openxmlformats.org/officeDocument/2006/relationships/notesMaster" Target="/ppt/notesMasters/notesMaster1.xml" Id="Rb64361db20f1492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d7040dc03d245cf" /><Relationship Type="http://schemas.openxmlformats.org/officeDocument/2006/relationships/notesMaster" Target="/ppt/notesMasters/notesMaster1.xml" Id="R5f522148cfd84d3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9f5e838e22f4089" /><Relationship Type="http://schemas.openxmlformats.org/officeDocument/2006/relationships/notesMaster" Target="/ppt/notesMasters/notesMaster1.xml" Id="Rdccf629fa8cf4be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1d8f7b9cfc34f51" /><Relationship Type="http://schemas.openxmlformats.org/officeDocument/2006/relationships/notesMaster" Target="/ppt/notesMasters/notesMaster1.xml" Id="Rd418a1fd48df4b5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78f6fe6eef84eab" /><Relationship Type="http://schemas.openxmlformats.org/officeDocument/2006/relationships/notesMaster" Target="/ppt/notesMasters/notesMaster1.xml" Id="R078d8466923e484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56d59fcdfbd4281" /><Relationship Type="http://schemas.openxmlformats.org/officeDocument/2006/relationships/notesMaster" Target="/ppt/notesMasters/notesMaster1.xml" Id="R6d3b24d10e264c2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58530b861564e9d" /><Relationship Type="http://schemas.openxmlformats.org/officeDocument/2006/relationships/notesMaster" Target="/ppt/notesMasters/notesMaster1.xml" Id="R4b1bca729328479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1bd054d62454cd3" /><Relationship Type="http://schemas.openxmlformats.org/officeDocument/2006/relationships/notesMaster" Target="/ppt/notesMasters/notesMaster1.xml" Id="Reea771f1d6aa4bc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2e43b80ad384dfa" /><Relationship Type="http://schemas.openxmlformats.org/officeDocument/2006/relationships/notesMaster" Target="/ppt/notesMasters/notesMaster1.xml" Id="Rc572a5e07a414fd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3d0fbcc45344705" /><Relationship Type="http://schemas.openxmlformats.org/officeDocument/2006/relationships/notesMaster" Target="/ppt/notesMasters/notesMaster1.xml" Id="R6071010f44394ec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b0c639aaebe4e10" /><Relationship Type="http://schemas.openxmlformats.org/officeDocument/2006/relationships/notesMaster" Target="/ppt/notesMasters/notesMaster1.xml" Id="Re8196a0165874b2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2938111a3dd4959" /><Relationship Type="http://schemas.openxmlformats.org/officeDocument/2006/relationships/notesMaster" Target="/ppt/notesMasters/notesMaster1.xml" Id="R4313c8d344cd498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095f2bb7e34ae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a2c50f126e4e4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66edb012b94e5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5005d1433a4f3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63a243dd5c425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95d897eac04a7f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d95c2bd34c45ad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f280a02053474e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d58818e4d7426b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0cea2d2c2c44fa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6475264807445a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7183C9E-3F3E-4C34-A465-D86E5BEBAFDA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388D5774-86B2-4716-8BCB-0BFC040DEA5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9B8EB15-7B37-4359-8894-6169F661D81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5C3B2AE-99BA-4856-9BDA-65F782E490A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0D040B3-EE48-42AB-8031-45C8F8B32D4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058035F-C9D3-4C77-9496-B3E1F332804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8DC6206-B4C5-4064-B16B-B9EE8426246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6F6C0368-7743-44A4-B20B-CCC46761F5F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CD80D2C-49C5-4E0A-87E9-8B3CE3F28BB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5ED4E4B-6BB4-4219-BD2C-9E8AC9E71A5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2A6D23C-0A01-46E7-98C7-26AA1A9188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60AB475F-98D8-49F3-932D-EB1722AF2C1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C1182C7-1379-4757-9DA3-08BF5581154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12A08A4-F7EB-4083-BBC4-DEB46164BE4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6EC2931-9364-4FD0-9C83-9647A0AF726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AB4D272-78BF-4E11-A66E-53751ADCAEA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54850D3-1BD9-4583-AF01-89184773872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576A5626-0D9A-4B62-AD42-5FD8EF5E4A6A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55DCAE2D-ACD4-4C54-A82D-18108E5419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37038243-48BA-4227-8D66-3732C876C57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28FF6BDF-A201-4631-AC72-C71E58267CF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CE22CB4-2B6A-4DB9-8356-83C69ABBE2A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3E017D39-E445-46E5-9D0C-6D6EBA62EDB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201C2849-9C22-4ED6-A7AE-688E68A371D0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F734CA1B-1422-4326-9429-7723A5410D79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459EB6BE-DB83-4EDA-BCC4-7361CE909780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81F7C707-32EF-4D79-8D9C-F4F708DBAC3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7DB79987-C781-4DD9-825A-4A044A43E03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941A039D-8F12-422D-8A1B-C661520DB3E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815ABC1-3F6E-493D-88FA-4F4F85672A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95D1767F-0CB6-4EEF-AE80-49FA5923809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DE15DF1D-BF71-4344-AE23-2C440BFCDDF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64D98572-3AF6-4464-B603-89ECB547B5A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6106DE45-B6C0-4B66-A077-2BCE8211729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4EC76808-A656-47A9-943B-41C65CFADBA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7C40B9F9-6CF5-46C9-9BCB-7A4AF7A5109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59F5B54-2048-4A7F-9000-E3FCD4C6E1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D4B1D45-DE9D-4FA6-9CBE-D92E2DF8973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B76EF56B-9DCA-43EC-B6B5-968D314AED8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6BC4FBB3-0863-42FC-89C4-071C6124E04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D5B59C95-57A1-48E4-B7F6-72145A210CC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4F1351A-E12E-499D-8809-2DFB234286C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77AB002-2FFE-43EA-AA4E-E32B4355878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8D2D5B1F-AD47-458C-A0EE-061000DF922C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159AF39A-9489-4850-B6D8-A500FE5D7A6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947EEC49-D6FE-49F6-868F-2B54C657C6D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D2D37363-ADED-484D-BD92-D0F7EADCB8F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FA172C76-F690-4271-B964-5615CFFE463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EE4FBD7-BF4D-4C68-B3D2-EFD469B804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142D9C05-4C48-45AC-8509-5B550AE0A20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EA1F2A8-B28E-4FD9-A7C7-456B4146FF2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0ED9578-48E6-4BCC-9B0F-751246F87B2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4D0BDFF-4997-49A8-9FD2-2B92AA4AA12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903E8735-5F40-415B-942F-ABD8093EB7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02A140BB-71E7-4FD3-873D-CE3D04DDAA1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4B2753A5-065C-4A9A-9FE4-ED6EC383377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3034710-F586-47A8-A51E-76D7F94423D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431B031-F898-4BA0-A4C1-92030951757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39d680b5a6449d1" /><Relationship Type="http://schemas.openxmlformats.org/officeDocument/2006/relationships/slideLayout" Target="/ppt/slideLayouts/slideLayout1.xml" Id="R060fee85a07d415f" /><Relationship Type="http://schemas.openxmlformats.org/officeDocument/2006/relationships/slideLayout" Target="/ppt/slideLayouts/slideLayout2.xml" Id="R7a237dbc4c074402" /><Relationship Type="http://schemas.openxmlformats.org/officeDocument/2006/relationships/slideLayout" Target="/ppt/slideLayouts/slideLayout3.xml" Id="R83946a2e4cec4143" /><Relationship Type="http://schemas.openxmlformats.org/officeDocument/2006/relationships/slideLayout" Target="/ppt/slideLayouts/slideLayout4.xml" Id="R27f43b9438d34370" /><Relationship Type="http://schemas.openxmlformats.org/officeDocument/2006/relationships/slideLayout" Target="/ppt/slideLayouts/slideLayout5.xml" Id="R3e00bb7f327e410e" /><Relationship Type="http://schemas.openxmlformats.org/officeDocument/2006/relationships/slideLayout" Target="/ppt/slideLayouts/slideLayout6.xml" Id="R11b65ddea4e24ebc" /><Relationship Type="http://schemas.openxmlformats.org/officeDocument/2006/relationships/slideLayout" Target="/ppt/slideLayouts/slideLayout7.xml" Id="R327f95dfd2f74697" /><Relationship Type="http://schemas.openxmlformats.org/officeDocument/2006/relationships/slideLayout" Target="/ppt/slideLayouts/slideLayout8.xml" Id="Rfcb56f71c2d141aa" /><Relationship Type="http://schemas.openxmlformats.org/officeDocument/2006/relationships/slideLayout" Target="/ppt/slideLayouts/slideLayout9.xml" Id="R6e1de63057f3400d" /><Relationship Type="http://schemas.openxmlformats.org/officeDocument/2006/relationships/slideLayout" Target="/ppt/slideLayouts/slideLayout10.xml" Id="R94445b9fe10546cf" /><Relationship Type="http://schemas.openxmlformats.org/officeDocument/2006/relationships/slideLayout" Target="/ppt/slideLayouts/slideLayout11.xml" Id="R37042db1df994e4d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11EEF60B-963C-4ECD-9DA8-C796972FAC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BED688E5-78A9-435C-AF2C-C1B90101E5E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1CBBEF2-5A42-4C90-B04E-68746D31D723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D971981-3EE8-4EEA-AB84-22C4DBE31FA5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A8A0008-1126-40EF-BD8B-92E43BBD24EA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60fee85a07d415f"/>
    <p:sldLayoutId xmlns:r="http://schemas.openxmlformats.org/officeDocument/2006/relationships" id="2147483650" r:id="R7a237dbc4c074402"/>
    <p:sldLayoutId xmlns:r="http://schemas.openxmlformats.org/officeDocument/2006/relationships" id="2147483651" r:id="R83946a2e4cec4143"/>
    <p:sldLayoutId xmlns:r="http://schemas.openxmlformats.org/officeDocument/2006/relationships" id="2147483652" r:id="R27f43b9438d34370"/>
    <p:sldLayoutId xmlns:r="http://schemas.openxmlformats.org/officeDocument/2006/relationships" id="2147483653" r:id="R3e00bb7f327e410e"/>
    <p:sldLayoutId xmlns:r="http://schemas.openxmlformats.org/officeDocument/2006/relationships" id="2147483654" r:id="R11b65ddea4e24ebc"/>
    <p:sldLayoutId xmlns:r="http://schemas.openxmlformats.org/officeDocument/2006/relationships" id="2147483655" r:id="R327f95dfd2f74697"/>
    <p:sldLayoutId xmlns:r="http://schemas.openxmlformats.org/officeDocument/2006/relationships" id="2147483656" r:id="Rfcb56f71c2d141aa"/>
    <p:sldLayoutId xmlns:r="http://schemas.openxmlformats.org/officeDocument/2006/relationships" id="2147483657" r:id="R6e1de63057f3400d"/>
    <p:sldLayoutId xmlns:r="http://schemas.openxmlformats.org/officeDocument/2006/relationships" id="2147483658" r:id="R94445b9fe10546cf"/>
    <p:sldLayoutId xmlns:r="http://schemas.openxmlformats.org/officeDocument/2006/relationships" id="2147483659" r:id="R37042db1df994e4d"/>
  </p:sldLayoutIdLst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b8249c334f34100" /><Relationship Type="http://schemas.openxmlformats.org/officeDocument/2006/relationships/image" Target="/ppt/media/image.png" Id="R408684000a3044c2" /><Relationship Type="http://schemas.openxmlformats.org/officeDocument/2006/relationships/hyperlink" Target="https://lightoflifebible.org/" TargetMode="External" Id="R578f7a948b714fbb" /><Relationship Type="http://schemas.openxmlformats.org/officeDocument/2006/relationships/notesSlide" Target="/ppt/notesSlides/notesSlide1.xml" Id="R0ce36cef99394fe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d639c83c6db491e" /><Relationship Type="http://schemas.openxmlformats.org/officeDocument/2006/relationships/image" Target="/ppt/media/image2.png" Id="Rcf21cb5b5147475c" /><Relationship Type="http://schemas.openxmlformats.org/officeDocument/2006/relationships/notesSlide" Target="/ppt/notesSlides/notesSlide2.xml" Id="Rabdd8796c5564e4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6af3eac922341bb" /><Relationship Type="http://schemas.openxmlformats.org/officeDocument/2006/relationships/image" Target="/ppt/media/image3.png" Id="R99449149a8f14969" /><Relationship Type="http://schemas.openxmlformats.org/officeDocument/2006/relationships/notesSlide" Target="/ppt/notesSlides/notesSlide3.xml" Id="Rb607aeaeb4d141a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7a201e2cec44a2a" /><Relationship Type="http://schemas.openxmlformats.org/officeDocument/2006/relationships/image" Target="/ppt/media/image4.png" Id="R1132d9e54fa74047" /><Relationship Type="http://schemas.openxmlformats.org/officeDocument/2006/relationships/notesSlide" Target="/ppt/notesSlides/notesSlide4.xml" Id="R2542c727989c45a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233fc0cea084882" /><Relationship Type="http://schemas.openxmlformats.org/officeDocument/2006/relationships/image" Target="/ppt/media/image5.png" Id="Racadd07e27424b5d" /><Relationship Type="http://schemas.openxmlformats.org/officeDocument/2006/relationships/notesSlide" Target="/ppt/notesSlides/notesSlide5.xml" Id="R32c2aa24896949f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068ca58e4ca4f35" /><Relationship Type="http://schemas.openxmlformats.org/officeDocument/2006/relationships/image" Target="/ppt/media/image6.png" Id="R09eaa38bb2144c16" /><Relationship Type="http://schemas.openxmlformats.org/officeDocument/2006/relationships/notesSlide" Target="/ppt/notesSlides/notesSlide6.xml" Id="R28f508c9049e473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5ca562293d64b2a" /><Relationship Type="http://schemas.openxmlformats.org/officeDocument/2006/relationships/image" Target="/ppt/media/image7.png" Id="Rb2c4e6825bdd4b78" /><Relationship Type="http://schemas.openxmlformats.org/officeDocument/2006/relationships/notesSlide" Target="/ppt/notesSlides/notesSlide7.xml" Id="R0781b72a3616415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317317149d642c2" /><Relationship Type="http://schemas.openxmlformats.org/officeDocument/2006/relationships/image" Target="/ppt/media/image8.png" Id="R18cd4f73775a4dc1" /><Relationship Type="http://schemas.openxmlformats.org/officeDocument/2006/relationships/notesSlide" Target="/ppt/notesSlides/notesSlide8.xml" Id="R057c195b9b1d44b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cef0ad96773491e" /><Relationship Type="http://schemas.openxmlformats.org/officeDocument/2006/relationships/image" Target="/ppt/media/image9.png" Id="Re03981a934df4d16" /><Relationship Type="http://schemas.openxmlformats.org/officeDocument/2006/relationships/notesSlide" Target="/ppt/notesSlides/notesSlide9.xml" Id="R3130251754ad406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96db4449f5d4515" /><Relationship Type="http://schemas.openxmlformats.org/officeDocument/2006/relationships/image" Target="/ppt/media/image10.png" Id="R72630dd200ae4c77" /><Relationship Type="http://schemas.openxmlformats.org/officeDocument/2006/relationships/notesSlide" Target="/ppt/notesSlides/notesSlide10.xml" Id="Rec88ea74ed49425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1f7b5567c7041a9" /><Relationship Type="http://schemas.openxmlformats.org/officeDocument/2006/relationships/image" Target="/ppt/media/image11.png" Id="R30f7638a9c904282" /><Relationship Type="http://schemas.openxmlformats.org/officeDocument/2006/relationships/notesSlide" Target="/ppt/notesSlides/notesSlide11.xml" Id="R470d9be581b84ef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3c40ef76eb24165" /><Relationship Type="http://schemas.openxmlformats.org/officeDocument/2006/relationships/image" Target="/ppt/media/image12.png" Id="Rde205cee48864f46" /><Relationship Type="http://schemas.openxmlformats.org/officeDocument/2006/relationships/notesSlide" Target="/ppt/notesSlides/notesSlide12.xml" Id="R7636b90e4d0a402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66657960b1a43eb" /><Relationship Type="http://schemas.openxmlformats.org/officeDocument/2006/relationships/image" Target="/ppt/media/image13.png" Id="R7040e4bd170c4f43" /><Relationship Type="http://schemas.openxmlformats.org/officeDocument/2006/relationships/hyperlink" Target="https://lightoflifebible.org/" TargetMode="External" Id="R89e1af56a75541a1" /><Relationship Type="http://schemas.openxmlformats.org/officeDocument/2006/relationships/hyperlink" Target="https://lightoflifebible.org/" TargetMode="External" Id="R4ed1c1fa7f8945c4" /><Relationship Type="http://schemas.openxmlformats.org/officeDocument/2006/relationships/notesSlide" Target="/ppt/notesSlides/notesSlide13.xml" Id="Rd0a46edacdd340ef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8684000a3044c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  <p:sp>
        <p:nvSpPr>
          <p:cNvPr id="90" name="Link90">
            <a:hlinkClick xmlns:r="http://schemas.openxmlformats.org/officeDocument/2006/relationships" xmlns:a="http://schemas.openxmlformats.org/drawingml/2006/main" r:id="R578f7a948b714fbb"/>
            <a:extLst xmlns:a="http://schemas.openxmlformats.org/drawingml/2006/main">
              <a:ext uri="{FF2B5EF4-FFF2-40B4-BE49-F238E27FC236}">
                <a16:creationId xmlns:a16="http://schemas.microsoft.com/office/drawing/2014/main" id="{471A45AA-A64A-4596-A403-F0AC3E8F5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7907" y="8161338"/>
            <a:ext cx="4489302" cy="5549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  <p:extLst>
      <p:ext uri="{BB962C8B-B14F-4D97-AF65-F5344CB8AC3E}">
        <p14:creationId xmlns:p14="http://schemas.microsoft.com/office/powerpoint/2010/main" val="797335259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21cb5b5147475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954591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449149a8f1496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396274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32d9e54fa7404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729031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add07e27424b5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09579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eaa38bb2144c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643808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c4e6825bdd4b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9835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cd4f73775a4dc1"/>
          <a:stretch xmlns:a="http://schemas.openxmlformats.org/drawingml/2006/main"/>
        </p:blipFill>
        <p:spPr>
          <a:xfrm xmlns:a="http://schemas.openxmlformats.org/drawingml/2006/main">
            <a:off x="4319" y="0"/>
            <a:ext cx="16247362" cy="914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053619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3981a934df4d16"/>
          <a:stretch xmlns:a="http://schemas.openxmlformats.org/drawingml/2006/main"/>
        </p:blipFill>
        <p:spPr>
          <a:xfrm xmlns:a="http://schemas.openxmlformats.org/drawingml/2006/main">
            <a:off x="4319" y="0"/>
            <a:ext cx="16247362" cy="914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308232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630dd200ae4c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08732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f7638a9c90428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359425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205cee48864f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73591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3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40e4bd170c4f4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6256000" cy="9144000"/>
          </a:xfrm>
          <a:prstGeom xmlns:a="http://schemas.openxmlformats.org/drawingml/2006/main" prst="rect">
            <a:avLst/>
          </a:prstGeom>
        </p:spPr>
      </p:pic>
      <p:sp>
        <p:nvSpPr>
          <p:cNvPr id="90" name="Link90">
            <a:hlinkClick xmlns:r="http://schemas.openxmlformats.org/officeDocument/2006/relationships" xmlns:a="http://schemas.openxmlformats.org/drawingml/2006/main" r:id="R89e1af56a75541a1"/>
            <a:extLst xmlns:a="http://schemas.openxmlformats.org/drawingml/2006/main">
              <a:ext uri="{FF2B5EF4-FFF2-40B4-BE49-F238E27FC236}">
                <a16:creationId xmlns:a16="http://schemas.microsoft.com/office/drawing/2014/main" id="{7C8AB7D9-934C-45D5-B81C-08D1D63D7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9535" y="5138738"/>
            <a:ext cx="8387907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1" name="Link91">
            <a:hlinkClick xmlns:r="http://schemas.openxmlformats.org/officeDocument/2006/relationships" xmlns:a="http://schemas.openxmlformats.org/drawingml/2006/main" r:id="R4ed1c1fa7f8945c4"/>
            <a:extLst xmlns:a="http://schemas.openxmlformats.org/drawingml/2006/main">
              <a:ext uri="{FF2B5EF4-FFF2-40B4-BE49-F238E27FC236}">
                <a16:creationId xmlns:a16="http://schemas.microsoft.com/office/drawing/2014/main" id="{7E20CEC7-91CF-48AA-8B17-AF1E5FC6D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5814" y="6508353"/>
            <a:ext cx="8033488" cy="873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  <p:extLst>
      <p:ext uri="{BB962C8B-B14F-4D97-AF65-F5344CB8AC3E}">
        <p14:creationId xmlns:p14="http://schemas.microsoft.com/office/powerpoint/2010/main" val="1319251951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2026-09-05T06:20:30.0510000Z</dcterms:created>
  <dcterms:modified xsi:type="dcterms:W3CDTF">2026-09-05T06:20:30.0510000Z</dcterms:modified>
</coreProperties>
</file>