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9ea45809a3422c" /><Relationship Type="http://schemas.openxmlformats.org/officeDocument/2006/relationships/extended-properties" Target="/docProps/app.xml" Id="R275dd49ae47641ce" /><Relationship Type="http://schemas.openxmlformats.org/officeDocument/2006/relationships/officeDocument" Target="/ppt/presentation.xml" Id="R6f391a4418fe4f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18bbc60f97479c"/>
  </p:sldMasterIdLst>
  <p:notesMasterIdLst>
    <p:notesMasterId xmlns:r="http://schemas.openxmlformats.org/officeDocument/2006/relationships" r:id="R3ed8e3ff1dd84b82"/>
  </p:notesMasterIdLst>
  <p:sldIdLst>
    <p:sldId xmlns:r="http://schemas.openxmlformats.org/officeDocument/2006/relationships" id="256" r:id="Re8e970a0ad83498f"/>
    <p:sldId xmlns:r="http://schemas.openxmlformats.org/officeDocument/2006/relationships" id="257" r:id="R84bcd7927507484e"/>
    <p:sldId xmlns:r="http://schemas.openxmlformats.org/officeDocument/2006/relationships" id="258" r:id="R9e300e486c274aa2"/>
    <p:sldId xmlns:r="http://schemas.openxmlformats.org/officeDocument/2006/relationships" id="259" r:id="R0fd5e9eb20f54c4e"/>
    <p:sldId xmlns:r="http://schemas.openxmlformats.org/officeDocument/2006/relationships" id="260" r:id="R1d13c10a18e44459"/>
    <p:sldId xmlns:r="http://schemas.openxmlformats.org/officeDocument/2006/relationships" id="261" r:id="R65d250b81901456e"/>
    <p:sldId xmlns:r="http://schemas.openxmlformats.org/officeDocument/2006/relationships" id="262" r:id="R3eb3b065c93d4038"/>
    <p:sldId xmlns:r="http://schemas.openxmlformats.org/officeDocument/2006/relationships" id="263" r:id="Re90cf5bfabd14712"/>
    <p:sldId xmlns:r="http://schemas.openxmlformats.org/officeDocument/2006/relationships" id="264" r:id="R438eb8a1034046bf"/>
    <p:sldId xmlns:r="http://schemas.openxmlformats.org/officeDocument/2006/relationships" id="265" r:id="R2625d53ebc134368"/>
    <p:sldId xmlns:r="http://schemas.openxmlformats.org/officeDocument/2006/relationships" id="266" r:id="R17c7632c22c74172"/>
    <p:sldId xmlns:r="http://schemas.openxmlformats.org/officeDocument/2006/relationships" id="267" r:id="R6e074af55b9d4d08"/>
    <p:sldId xmlns:r="http://schemas.openxmlformats.org/officeDocument/2006/relationships" id="268" r:id="Rc123efec757847dd"/>
  </p:sldIdLst>
  <p:sldSz cx="16256000" cy="914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4577def0214196" /><Relationship Type="http://schemas.openxmlformats.org/officeDocument/2006/relationships/slideMaster" Target="/ppt/slideMasters/slideMaster1.xml" Id="Re018bbc60f97479c" /><Relationship Type="http://schemas.openxmlformats.org/officeDocument/2006/relationships/notesMaster" Target="/ppt/notesMasters/notesMaster1.xml" Id="R3ed8e3ff1dd84b82" /><Relationship Type="http://schemas.openxmlformats.org/officeDocument/2006/relationships/presProps" Target="/ppt/presProps.xml" Id="R358b5364f01442af" /><Relationship Type="http://schemas.openxmlformats.org/officeDocument/2006/relationships/viewProps" Target="/ppt/viewProps.xml" Id="R18f1ebf748d3468e" /><Relationship Type="http://schemas.openxmlformats.org/officeDocument/2006/relationships/tableStyles" Target="/ppt/tableStyles.xml" Id="Rb7a0d804b18947fb" /><Relationship Type="http://schemas.openxmlformats.org/officeDocument/2006/relationships/slide" Target="/ppt/slides/slide1.xml" Id="Re8e970a0ad83498f" /><Relationship Type="http://schemas.openxmlformats.org/officeDocument/2006/relationships/slide" Target="/ppt/slides/slide2.xml" Id="R84bcd7927507484e" /><Relationship Type="http://schemas.openxmlformats.org/officeDocument/2006/relationships/slide" Target="/ppt/slides/slide3.xml" Id="R9e300e486c274aa2" /><Relationship Type="http://schemas.openxmlformats.org/officeDocument/2006/relationships/slide" Target="/ppt/slides/slide4.xml" Id="R0fd5e9eb20f54c4e" /><Relationship Type="http://schemas.openxmlformats.org/officeDocument/2006/relationships/slide" Target="/ppt/slides/slide5.xml" Id="R1d13c10a18e44459" /><Relationship Type="http://schemas.openxmlformats.org/officeDocument/2006/relationships/slide" Target="/ppt/slides/slide6.xml" Id="R65d250b81901456e" /><Relationship Type="http://schemas.openxmlformats.org/officeDocument/2006/relationships/slide" Target="/ppt/slides/slide7.xml" Id="R3eb3b065c93d4038" /><Relationship Type="http://schemas.openxmlformats.org/officeDocument/2006/relationships/slide" Target="/ppt/slides/slide8.xml" Id="Re90cf5bfabd14712" /><Relationship Type="http://schemas.openxmlformats.org/officeDocument/2006/relationships/slide" Target="/ppt/slides/slide9.xml" Id="R438eb8a1034046bf" /><Relationship Type="http://schemas.openxmlformats.org/officeDocument/2006/relationships/slide" Target="/ppt/slides/slide10.xml" Id="R2625d53ebc134368" /><Relationship Type="http://schemas.openxmlformats.org/officeDocument/2006/relationships/slide" Target="/ppt/slides/slide11.xml" Id="R17c7632c22c74172" /><Relationship Type="http://schemas.openxmlformats.org/officeDocument/2006/relationships/slide" Target="/ppt/slides/slide12.xml" Id="R6e074af55b9d4d08" /><Relationship Type="http://schemas.openxmlformats.org/officeDocument/2006/relationships/slide" Target="/ppt/slides/slide13.xml" Id="Rc123efec757847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f4123f90a240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b12f5190fb4aa1" /><Relationship Type="http://schemas.openxmlformats.org/officeDocument/2006/relationships/notesMaster" Target="/ppt/notesMasters/notesMaster1.xml" Id="R06a022f783fb45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b19f48c53a4248" /><Relationship Type="http://schemas.openxmlformats.org/officeDocument/2006/relationships/notesMaster" Target="/ppt/notesMasters/notesMaster1.xml" Id="R76d83e0cc8f446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ddc86bec644c57" /><Relationship Type="http://schemas.openxmlformats.org/officeDocument/2006/relationships/notesMaster" Target="/ppt/notesMasters/notesMaster1.xml" Id="R303a72ea105f46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8070601678491a" /><Relationship Type="http://schemas.openxmlformats.org/officeDocument/2006/relationships/notesMaster" Target="/ppt/notesMasters/notesMaster1.xml" Id="Radc95b113e7844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41816b786b417a" /><Relationship Type="http://schemas.openxmlformats.org/officeDocument/2006/relationships/notesMaster" Target="/ppt/notesMasters/notesMaster1.xml" Id="R89bd495848f847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afbd61282a4b33" /><Relationship Type="http://schemas.openxmlformats.org/officeDocument/2006/relationships/notesMaster" Target="/ppt/notesMasters/notesMaster1.xml" Id="R89751e68775f46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e6822701134e58" /><Relationship Type="http://schemas.openxmlformats.org/officeDocument/2006/relationships/notesMaster" Target="/ppt/notesMasters/notesMaster1.xml" Id="R470947afc81c4f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efb3f3534746d7" /><Relationship Type="http://schemas.openxmlformats.org/officeDocument/2006/relationships/notesMaster" Target="/ppt/notesMasters/notesMaster1.xml" Id="Rd0be3ff7259146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d43c4900604667" /><Relationship Type="http://schemas.openxmlformats.org/officeDocument/2006/relationships/notesMaster" Target="/ppt/notesMasters/notesMaster1.xml" Id="Ra85a514673224c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4a5a8a2aac4cbf" /><Relationship Type="http://schemas.openxmlformats.org/officeDocument/2006/relationships/notesMaster" Target="/ppt/notesMasters/notesMaster1.xml" Id="R766028d340d445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b6e4cc37704654" /><Relationship Type="http://schemas.openxmlformats.org/officeDocument/2006/relationships/notesMaster" Target="/ppt/notesMasters/notesMaster1.xml" Id="R145157b6fc2f44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adfb63e764646dc" /><Relationship Type="http://schemas.openxmlformats.org/officeDocument/2006/relationships/notesMaster" Target="/ppt/notesMasters/notesMaster1.xml" Id="Rbd5f776f478b4c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e7508411d7d4f50" /><Relationship Type="http://schemas.openxmlformats.org/officeDocument/2006/relationships/notesMaster" Target="/ppt/notesMasters/notesMaster1.xml" Id="R0c1ce3ea4f4743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e73b5f847f41c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0d8efb1dc8445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9c2cff046843d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89bfa33294414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868a846b0e413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c0ff0ab364410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c04cd4bf314da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1e976d7f3b4c6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5dc35ff79f451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4232c660b341f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778c288cfb4a1e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220D1F6-BC55-406B-925B-C0989833A3E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51FCAF7-CA12-4A89-A1BE-E8D7943DFDE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C824AD5-6B0E-4506-8024-8369F2103C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030E7F6-58B1-4EE3-B0D7-8C389ED3AA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225FDFD-763F-4F8D-88C0-D606166B99E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6101D9B-E231-4404-912D-B82AD05134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2D83A88-D580-4DAB-8918-ED6317E1CB1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D036F42-B815-4AF4-BABF-7D91A3B89F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7FD3115-0E59-4DF7-98A7-5206DA762D7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70153E2-E70A-423B-B877-7F101149C0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2A61B66-24B2-4DF0-B870-BD11494F7E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A615044-6532-40DD-B6AA-4718832A3D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C34E578-B736-4F74-B88E-8993C0B7A1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8BF3354-229B-4352-A290-863B5BFD7E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712C116-B489-49CD-929B-0C7F767F40C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0F4B087-E5A1-479A-9B4C-E5073C8DEA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D6C4FC5-F9DB-4F58-BAE5-3D7DB947DB9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8BAADB8-9426-4B85-8FA8-4AFA96F3955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D4A7713-0465-4BFB-8F1A-E5A6BBB2E04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0DCD5E9-50FE-45FD-9389-9B8002E8952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8D808C5-70EB-4765-9FEA-1070ED9F4EE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549B03E-3018-47E1-B37C-240CD3F7E2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F3F9B38-88C1-448D-BEEA-27411B3FBB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3A55203-BA07-44FE-BD40-5E66AC18882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43C03B4-27A2-4D90-A7D7-82DA31D5CAF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904401E-D6C9-4380-8FF9-7CFAC033F146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787DBE0-F885-47AA-8AB5-ECA37FBEA08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65E3AD0-DFE1-4D18-9EE0-4958988854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A7964207-35AF-415D-A904-5F44012D9B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644910A-53AB-442B-A26D-5BFA2247D8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FC99CAC1-946B-4E29-8E1C-4AEE282EF9C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2D879F8-295D-4056-A5C1-6240F3C375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7EA47A33-D8A8-4780-9279-B485F6969C0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A6F7E51-F720-4BB5-ABEF-2A033D53A60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8C92D5B-561A-4E10-AEE5-B90704D1CF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62D03BB1-97CD-4A22-BDD1-AFD03DDDD7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7AE8AB4-9D6D-468F-A129-C6F7A467FE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59D8E42-6A6A-48E3-A4C7-5FD279A0C19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302CD17-A29D-4B9E-9581-95EDC4D1687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133CB2B-AD04-4BED-AEFA-542705A29C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9ADA835-90A1-41C4-9C51-BC76ABE0FBE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B4C83E0-F431-438C-9E48-2B7F2948ED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44C4FB5-742E-40C3-BC2D-BF6045B7D0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A1478CB-F4A0-44C0-AE91-BB8CDC6509B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B516EDA-ABC4-4963-B7C4-91BE0EEB02F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DA26859-BDC7-4930-8E8D-7D358EA3B5C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856FAD6-31DD-4ADD-BB3A-7F677AED35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57E81C0-1AB7-4661-B316-A5DB3C02D59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B1080A5-BBAB-4B94-AFF6-C490D94BBF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BE7EE37-9DDD-4EA6-B43F-DB739A28A0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D26244B-C404-4D82-A998-123F5D549B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4573CE4-65A8-41FF-9B69-9B17B0BE81B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3754CE9-C75B-42C0-B1AF-6EDDAC5BD6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29BA4A96-7FF7-43A9-A14F-EA301D3128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84E02C4-72C2-470A-895D-F50F637CF4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65480DC-AF79-4D46-A6CE-4CB771CAF4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AC93295-0CCE-4928-8211-38BD11C436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E56431-3521-4358-BDFB-67A3D726A8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c9801e10f94fe9" /><Relationship Type="http://schemas.openxmlformats.org/officeDocument/2006/relationships/slideLayout" Target="/ppt/slideLayouts/slideLayout1.xml" Id="Rd2dbd0d36f8c4474" /><Relationship Type="http://schemas.openxmlformats.org/officeDocument/2006/relationships/slideLayout" Target="/ppt/slideLayouts/slideLayout2.xml" Id="R7e63c3b7167249d3" /><Relationship Type="http://schemas.openxmlformats.org/officeDocument/2006/relationships/slideLayout" Target="/ppt/slideLayouts/slideLayout3.xml" Id="R7692f1d652744951" /><Relationship Type="http://schemas.openxmlformats.org/officeDocument/2006/relationships/slideLayout" Target="/ppt/slideLayouts/slideLayout4.xml" Id="Rc73f97f965c847b9" /><Relationship Type="http://schemas.openxmlformats.org/officeDocument/2006/relationships/slideLayout" Target="/ppt/slideLayouts/slideLayout5.xml" Id="R8ad3e1333ef54c2b" /><Relationship Type="http://schemas.openxmlformats.org/officeDocument/2006/relationships/slideLayout" Target="/ppt/slideLayouts/slideLayout6.xml" Id="R9ebf330c71a94adf" /><Relationship Type="http://schemas.openxmlformats.org/officeDocument/2006/relationships/slideLayout" Target="/ppt/slideLayouts/slideLayout7.xml" Id="R857b463c4c624115" /><Relationship Type="http://schemas.openxmlformats.org/officeDocument/2006/relationships/slideLayout" Target="/ppt/slideLayouts/slideLayout8.xml" Id="R94ffbb4bc8a4476b" /><Relationship Type="http://schemas.openxmlformats.org/officeDocument/2006/relationships/slideLayout" Target="/ppt/slideLayouts/slideLayout9.xml" Id="Rec297f42a8f446ed" /><Relationship Type="http://schemas.openxmlformats.org/officeDocument/2006/relationships/slideLayout" Target="/ppt/slideLayouts/slideLayout10.xml" Id="R108ff2330cca421c" /><Relationship Type="http://schemas.openxmlformats.org/officeDocument/2006/relationships/slideLayout" Target="/ppt/slideLayouts/slideLayout11.xml" Id="Rf1e1dbcfaaab4c4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5CDDE28-1C64-4E52-88B0-04BC1736F5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647EA56-794B-4BD2-ABF5-3B261DC7E8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F4349A9-3006-4A48-BCAA-79C8E1EABAD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5049B35-623E-40B5-815C-92A5AA5FDD6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BB09540-AD6F-4E5D-AE29-D5BBB3649E7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dbd0d36f8c4474"/>
    <p:sldLayoutId xmlns:r="http://schemas.openxmlformats.org/officeDocument/2006/relationships" id="2147483650" r:id="R7e63c3b7167249d3"/>
    <p:sldLayoutId xmlns:r="http://schemas.openxmlformats.org/officeDocument/2006/relationships" id="2147483651" r:id="R7692f1d652744951"/>
    <p:sldLayoutId xmlns:r="http://schemas.openxmlformats.org/officeDocument/2006/relationships" id="2147483652" r:id="Rc73f97f965c847b9"/>
    <p:sldLayoutId xmlns:r="http://schemas.openxmlformats.org/officeDocument/2006/relationships" id="2147483653" r:id="R8ad3e1333ef54c2b"/>
    <p:sldLayoutId xmlns:r="http://schemas.openxmlformats.org/officeDocument/2006/relationships" id="2147483654" r:id="R9ebf330c71a94adf"/>
    <p:sldLayoutId xmlns:r="http://schemas.openxmlformats.org/officeDocument/2006/relationships" id="2147483655" r:id="R857b463c4c624115"/>
    <p:sldLayoutId xmlns:r="http://schemas.openxmlformats.org/officeDocument/2006/relationships" id="2147483656" r:id="R94ffbb4bc8a4476b"/>
    <p:sldLayoutId xmlns:r="http://schemas.openxmlformats.org/officeDocument/2006/relationships" id="2147483657" r:id="Rec297f42a8f446ed"/>
    <p:sldLayoutId xmlns:r="http://schemas.openxmlformats.org/officeDocument/2006/relationships" id="2147483658" r:id="R108ff2330cca421c"/>
    <p:sldLayoutId xmlns:r="http://schemas.openxmlformats.org/officeDocument/2006/relationships" id="2147483659" r:id="Rf1e1dbcfaaab4c48"/>
  </p:sldLayoutIdLst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5d956ffe68941a9" /><Relationship Type="http://schemas.openxmlformats.org/officeDocument/2006/relationships/image" Target="/ppt/media/image.png" Id="R666234cdd4af4c74" /><Relationship Type="http://schemas.openxmlformats.org/officeDocument/2006/relationships/hyperlink" Target="https://lightoflifebible.org/" TargetMode="External" Id="Rc1345fd9a251426b" /><Relationship Type="http://schemas.openxmlformats.org/officeDocument/2006/relationships/notesSlide" Target="/ppt/notesSlides/notesSlide1.xml" Id="R360b0566e46040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1313a43cdb24e4e" /><Relationship Type="http://schemas.openxmlformats.org/officeDocument/2006/relationships/image" Target="/ppt/media/image2.png" Id="R14fa8dcbc0ef49f2" /><Relationship Type="http://schemas.openxmlformats.org/officeDocument/2006/relationships/notesSlide" Target="/ppt/notesSlides/notesSlide2.xml" Id="R8051e55d89cb4e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e05b7ea56fd4755" /><Relationship Type="http://schemas.openxmlformats.org/officeDocument/2006/relationships/image" Target="/ppt/media/image3.png" Id="R391abd2555954c08" /><Relationship Type="http://schemas.openxmlformats.org/officeDocument/2006/relationships/notesSlide" Target="/ppt/notesSlides/notesSlide3.xml" Id="Ra8d47febbad64b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f430bddf3a848d7" /><Relationship Type="http://schemas.openxmlformats.org/officeDocument/2006/relationships/image" Target="/ppt/media/image4.png" Id="R92eecaffd27c4e22" /><Relationship Type="http://schemas.openxmlformats.org/officeDocument/2006/relationships/notesSlide" Target="/ppt/notesSlides/notesSlide4.xml" Id="R648d4ec5ec0743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b6913bff7b74070" /><Relationship Type="http://schemas.openxmlformats.org/officeDocument/2006/relationships/image" Target="/ppt/media/image5.png" Id="R3fd372474dfe47d9" /><Relationship Type="http://schemas.openxmlformats.org/officeDocument/2006/relationships/notesSlide" Target="/ppt/notesSlides/notesSlide5.xml" Id="Ra60186be72de42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1203be66b474575" /><Relationship Type="http://schemas.openxmlformats.org/officeDocument/2006/relationships/image" Target="/ppt/media/image6.png" Id="Rf1c52b658b5143bf" /><Relationship Type="http://schemas.openxmlformats.org/officeDocument/2006/relationships/notesSlide" Target="/ppt/notesSlides/notesSlide6.xml" Id="R4f040a16303c4e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662807f947346a3" /><Relationship Type="http://schemas.openxmlformats.org/officeDocument/2006/relationships/image" Target="/ppt/media/image7.png" Id="R46ce4f5b8ce94adf" /><Relationship Type="http://schemas.openxmlformats.org/officeDocument/2006/relationships/notesSlide" Target="/ppt/notesSlides/notesSlide7.xml" Id="R611e64c5780d4b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1551207ea1341de" /><Relationship Type="http://schemas.openxmlformats.org/officeDocument/2006/relationships/image" Target="/ppt/media/image8.png" Id="R44e9fd1514144ca9" /><Relationship Type="http://schemas.openxmlformats.org/officeDocument/2006/relationships/notesSlide" Target="/ppt/notesSlides/notesSlide8.xml" Id="Rbd24674f5a5a46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f00b22b2f6d4b0f" /><Relationship Type="http://schemas.openxmlformats.org/officeDocument/2006/relationships/image" Target="/ppt/media/image9.png" Id="R9527877684d74dfb" /><Relationship Type="http://schemas.openxmlformats.org/officeDocument/2006/relationships/notesSlide" Target="/ppt/notesSlides/notesSlide9.xml" Id="Rb93bf4c38f1b44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1b4095253004ea6" /><Relationship Type="http://schemas.openxmlformats.org/officeDocument/2006/relationships/image" Target="/ppt/media/image10.png" Id="Rf95d99c584384601" /><Relationship Type="http://schemas.openxmlformats.org/officeDocument/2006/relationships/notesSlide" Target="/ppt/notesSlides/notesSlide10.xml" Id="R7e711deae84749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0db47bdd7224bde" /><Relationship Type="http://schemas.openxmlformats.org/officeDocument/2006/relationships/image" Target="/ppt/media/image11.png" Id="R77fbcbcdcd2f4964" /><Relationship Type="http://schemas.openxmlformats.org/officeDocument/2006/relationships/notesSlide" Target="/ppt/notesSlides/notesSlide11.xml" Id="R69ef00807bc34b5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2f5c929a06549cc" /><Relationship Type="http://schemas.openxmlformats.org/officeDocument/2006/relationships/image" Target="/ppt/media/image12.png" Id="Rf2cff20b83524d5d" /><Relationship Type="http://schemas.openxmlformats.org/officeDocument/2006/relationships/notesSlide" Target="/ppt/notesSlides/notesSlide12.xml" Id="R432887287d9d4d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ed6acf35a84494" /><Relationship Type="http://schemas.openxmlformats.org/officeDocument/2006/relationships/image" Target="/ppt/media/image13.png" Id="R3f8c8bc4226340f2" /><Relationship Type="http://schemas.openxmlformats.org/officeDocument/2006/relationships/hyperlink" Target="https://lightoflifebible.org/" TargetMode="External" Id="R0d580e59f5c14d47" /><Relationship Type="http://schemas.openxmlformats.org/officeDocument/2006/relationships/hyperlink" Target="https://lightoflifebible.org/" TargetMode="External" Id="R97d4bc724c934c80" /><Relationship Type="http://schemas.openxmlformats.org/officeDocument/2006/relationships/notesSlide" Target="/ppt/notesSlides/notesSlide13.xml" Id="R9cdd24a2bb1c466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234cdd4af4c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  <p:sp>
        <p:nvSpPr>
          <p:cNvPr id="90" name="Link90">
            <a:hlinkClick xmlns:r="http://schemas.openxmlformats.org/officeDocument/2006/relationships" xmlns:a="http://schemas.openxmlformats.org/drawingml/2006/main" r:id="Rc1345fd9a251426b"/>
            <a:extLst xmlns:a="http://schemas.openxmlformats.org/drawingml/2006/main">
              <a:ext uri="{FF2B5EF4-FFF2-40B4-BE49-F238E27FC236}">
                <a16:creationId xmlns:a16="http://schemas.microsoft.com/office/drawing/2014/main" id="{6F179FD9-CCEC-4FA9-B109-B85E6D4F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5116" y="7771705"/>
            <a:ext cx="4253024" cy="625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  <p:extLst>
      <p:ext uri="{BB962C8B-B14F-4D97-AF65-F5344CB8AC3E}">
        <p14:creationId xmlns:p14="http://schemas.microsoft.com/office/powerpoint/2010/main" val="170848785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fa8dcbc0ef49f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3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1abd2555954c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1163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ecaffd27c4e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3355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d372474dfe47d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7727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52b658b5143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6686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ce4f5b8ce94a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5875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e9fd1514144c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0003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27877684d74dfb"/>
          <a:stretch xmlns:a="http://schemas.openxmlformats.org/drawingml/2006/main"/>
        </p:blipFill>
        <p:spPr>
          <a:xfrm xmlns:a="http://schemas.openxmlformats.org/drawingml/2006/main">
            <a:off x="4319" y="0"/>
            <a:ext cx="16247362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187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d99c58438460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878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fbcbcdcd2f49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5296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ff20b83524d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3964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c8bc4226340f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  <p:sp>
        <p:nvSpPr>
          <p:cNvPr id="90" name="Link90">
            <a:hlinkClick xmlns:r="http://schemas.openxmlformats.org/officeDocument/2006/relationships" xmlns:a="http://schemas.openxmlformats.org/drawingml/2006/main" r:id="R0d580e59f5c14d47"/>
            <a:extLst xmlns:a="http://schemas.openxmlformats.org/drawingml/2006/main">
              <a:ext uri="{FF2B5EF4-FFF2-40B4-BE49-F238E27FC236}">
                <a16:creationId xmlns:a16="http://schemas.microsoft.com/office/drawing/2014/main" id="{F919F79D-67A6-4CD8-B40E-C7DC6F56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7907" y="4111526"/>
            <a:ext cx="9628372" cy="1263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1" name="Link91">
            <a:hlinkClick xmlns:r="http://schemas.openxmlformats.org/officeDocument/2006/relationships" xmlns:a="http://schemas.openxmlformats.org/drawingml/2006/main" r:id="R97d4bc724c934c80"/>
            <a:extLst xmlns:a="http://schemas.openxmlformats.org/drawingml/2006/main">
              <a:ext uri="{FF2B5EF4-FFF2-40B4-BE49-F238E27FC236}">
                <a16:creationId xmlns:a16="http://schemas.microsoft.com/office/drawing/2014/main" id="{2C1613D6-2947-42E0-B5EA-D16CF362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2326" y="5681861"/>
            <a:ext cx="4016744" cy="826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  <p:extLst>
      <p:ext uri="{BB962C8B-B14F-4D97-AF65-F5344CB8AC3E}">
        <p14:creationId xmlns:p14="http://schemas.microsoft.com/office/powerpoint/2010/main" val="179355849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2026-09-05T06:20:24.8100000Z</dcterms:created>
  <dcterms:modified xsi:type="dcterms:W3CDTF">2026-09-05T06:20:24.8100000Z</dcterms:modified>
</coreProperties>
</file>