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ype="http://schemas.openxmlformats.org/officeDocument/2006/relationships/hyperlink" Target="https://lightoflifebible.org/psalms.html?lang=zh" TargetMode="Externa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90" name="Worship response"/>
          <p:cNvSpPr txBox="1"/>
          <p:nvPr/>
        </p:nvSpPr>
        <p:spPr>
          <a:xfrm>
            <a:off x="1772093" y="8019653"/>
            <a:ext cx="12711814" cy="54312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/>
            <a:r>
              <a:rPr lang="zh-CN" sz="2350" dirty="0">
                <a:solidFill>
                  <a:srgbClr val="A8C5D6"/>
                </a:solidFill>
                <a:latin typeface="Microsoft YaHei"/>
                <a:ea typeface="Microsoft YaHei"/>
              </a:rPr>
              <a:t>敬拜：用一首诗歌回应所读的经文</a:t>
            </a:r>
            <a:endParaRPr lang="zh-CN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91" name="Website source"/>
          <p:cNvSpPr txBox="1"/>
          <p:nvPr/>
        </p:nvSpPr>
        <p:spPr>
          <a:xfrm>
            <a:off x="945116" y="8291215"/>
            <a:ext cx="13586047" cy="4014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/>
            <a:r>
              <a:rPr lang="zh-CN" sz="2050" dirty="0">
                <a:solidFill>
                  <a:srgbClr val="A8C5D6"/>
                </a:solidFill>
                <a:latin typeface="Microsoft YaHei"/>
                <a:ea typeface="Microsoft YaHei"/>
                <a:hlinkClick r:id="rId3"/>
              </a:rPr>
              <a:t>lightoflifebible.org/psalms.html?lang=zh</a:t>
            </a:r>
            <a:endParaRPr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